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F711BB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3" autoAdjust="0"/>
    <p:restoredTop sz="94660"/>
  </p:normalViewPr>
  <p:slideViewPr>
    <p:cSldViewPr snapToGrid="0">
      <p:cViewPr>
        <p:scale>
          <a:sx n="75" d="100"/>
          <a:sy n="75" d="100"/>
        </p:scale>
        <p:origin x="49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D76F-24E8-4735-A329-782FC72C8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E0E9E-C135-459C-9A16-A49AA96AA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09274-7A94-432F-B0A1-D99D8E64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74D52-3D99-4389-BE3B-6885D459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C8B14-EA3E-469E-8773-F573957D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06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8263-DE23-4688-871F-6F215A97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E22CE-5F3E-45C8-A01C-FBFD7CB36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DACA9-C30B-4177-B92E-6FCA3B4F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5D44-6619-41C7-8B68-C74CF4D6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FA471-A64F-47B4-B29A-230E0A17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995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52F94D-89D4-4041-92AC-BAA810A7B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8BC64-23C4-4CC2-88DE-1C232BBCD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31E2D-09D5-4C89-B90C-677DE274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86CAF-42DE-4647-B32C-1CA1B034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ACFBE-84D4-4DF8-B7CA-37F99FC9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251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5CB4-8280-4119-9E27-49101527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2CD4-7123-4B55-BED1-64EDC0C9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07AF5-339D-4738-A39F-FCBBFF47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C2E0F-B53B-4488-8141-CC7C861F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54336-862C-42AD-BACB-CA14CB81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14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66CF-BB87-4D60-ACE6-6015A02F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0D2EF-DCA7-4333-92E2-1A7FD6F35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74D78-37FA-4A0D-92EB-074CABD2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E2D1A-C433-4164-B4E3-FAE5BB89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7A35E-5841-4896-AB6E-107A7D6E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47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4AF8-17F4-4C42-AB29-AE0ADBC5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F880-74AB-4A26-86C5-0EBD04F51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DB81B-86E1-4098-A860-B5868E57B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49F6F-E918-4AA3-AD3F-C4729B32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21256-7716-4563-9F17-59E276E4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21057-68B3-4D76-A4AE-91A60CFF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215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5443-E221-4731-A27C-29296876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0E2F1-EF99-4A08-AA6C-0F77EA49B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56EAE-3730-4997-9BE4-2CB2C767A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9BC41-9251-41E1-829C-78463B72C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BC734F-928E-484E-96C9-AC2B81CEF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A3AAB3-A22C-4C81-8306-B362045E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19C8D8-0397-489F-9D6C-31BF9777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7D106-B83A-4300-A594-D177346A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94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460-B0EA-437D-AB41-86467C83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5B267F-6005-4CA7-9AF9-A21CA2EA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3F599-BC19-41EF-BE90-71975316C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0BEBD-A84F-435F-9E6F-492F4E0C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628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3529A-27FD-46CC-B9D7-809000934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A948A7-CF67-44E6-B388-1CE45AEC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84557-46F8-4F61-9DBA-C9CA6F83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447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6D40-EBD1-4A4E-A97E-E65864DF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A928-6201-49E6-9B99-17A54CFFD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EE99C-DFD3-4182-B7BA-7A111649E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5294B-3237-4FB5-BBBE-5EDBF288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10629-9D73-4F36-948E-9C05CD51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C53D0-1765-4D01-AFA0-AE218955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50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CFD3-C0A0-42A5-9801-4B842FAD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F0AC1-1888-45C4-8AA9-4A4BF6C36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3A858-C8EA-4072-B574-14F2D8241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85DE1-256B-4BCE-BBCA-88971385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3C1FA-CA9A-4B3F-985A-C189D317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BF353-1F88-43AB-911C-F9506EEE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64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3397CF-973B-4545-AB06-D8AEC7A3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F5064-B81F-491B-B915-2B625420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FD16F-B83D-4FBC-981C-598BD2B6B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237D7-CE6B-412A-821C-EC85DC811AC3}" type="datetimeFigureOut">
              <a:rPr lang="en-CA" smtClean="0"/>
              <a:t>2019-05-03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100E7-0D18-4F6B-9113-C75CB9E3A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973F6-FC0C-4163-8443-B78BF1D05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28D5F-8EFC-4A16-8201-8B6B52CB48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34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F5B00D-9612-4799-90D1-16C9A0D17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2" b="19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F24D95-B133-40EC-AE3C-9B869058C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CA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WELCOME TO PEEK-A-ZOO</a:t>
            </a:r>
            <a:endParaRPr lang="en-CA" sz="4000" b="1" dirty="0">
              <a:solidFill>
                <a:srgbClr val="92D05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59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9457B-834B-4C04-BC80-8976A90C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dirty="0">
                <a:latin typeface="Comic Sans MS" panose="030F0702030302020204" pitchFamily="66" charset="0"/>
              </a:rPr>
              <a:t>          </a:t>
            </a:r>
            <a:r>
              <a:rPr lang="en-CA" sz="2800" dirty="0">
                <a:latin typeface="Comic Sans MS" panose="030F0702030302020204" pitchFamily="66" charset="0"/>
              </a:rPr>
              <a:t>DIFFERENT ANIMALS</a:t>
            </a:r>
            <a:r>
              <a:rPr lang="en-CA" dirty="0">
                <a:latin typeface="Comic Sans MS" panose="030F0702030302020204" pitchFamily="66" charset="0"/>
              </a:rPr>
              <a:t>       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29A27D-CEF0-4D21-924A-30EA3F085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" y="642988"/>
            <a:ext cx="3175780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629BC9-B1E0-4C97-AF7D-6A8F04561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THIS PAGE SHOWS THE DIFFERENT TYPES OF ANIMALS IN THE ZOO 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DIFFENRENT IMAGES, TEXTS and BUTTONS ARE USED FOR GOING BACK.</a:t>
            </a:r>
          </a:p>
        </p:txBody>
      </p:sp>
    </p:spTree>
    <p:extLst>
      <p:ext uri="{BB962C8B-B14F-4D97-AF65-F5344CB8AC3E}">
        <p14:creationId xmlns:p14="http://schemas.microsoft.com/office/powerpoint/2010/main" val="2669424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7D0A2-2FE7-4754-A7F3-ACDEC98E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            ADOPT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577A4E8-6DDA-4446-8158-AD2C76CB6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8" y="642988"/>
            <a:ext cx="3175780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0F7088-6CD0-464F-899C-A39EA953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THE OPTION GIVES THE VISITORS CHANCE TO ADOPT.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USAGE OF BUTTONS,TEXTS and BACKGROUND IMAGE IS IMPLEMENTED.</a:t>
            </a: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97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6599-ECA5-4832-95C9-AA7E7234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         DONATION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8805639-218A-4FC8-9BBA-F01B60D89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8" y="642988"/>
            <a:ext cx="3147921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981C11D-DB57-4407-807E-86913551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VISITORS CAN DONATE TO THE ZOO.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INPUT FROM USER IS TAKEN,BUTTONS AND TEXTS ARE USED.</a:t>
            </a:r>
          </a:p>
        </p:txBody>
      </p:sp>
    </p:spTree>
    <p:extLst>
      <p:ext uri="{BB962C8B-B14F-4D97-AF65-F5344CB8AC3E}">
        <p14:creationId xmlns:p14="http://schemas.microsoft.com/office/powerpoint/2010/main" val="3943576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C6554-C5C4-40F3-A69A-2A320C3C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           EXHIBITION PAGE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519F673-2815-4837-8C9E-1310C3A6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4" y="642988"/>
            <a:ext cx="3189708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00737-A069-4548-92C3-37D62850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THIS PAGE SHOWS THE VARIOUS UPDATES IN THE ZOO 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BUTTONS ,TEXTS AND BACKGROUD IMAGE IS BEING USED.</a:t>
            </a:r>
          </a:p>
        </p:txBody>
      </p:sp>
    </p:spTree>
    <p:extLst>
      <p:ext uri="{BB962C8B-B14F-4D97-AF65-F5344CB8AC3E}">
        <p14:creationId xmlns:p14="http://schemas.microsoft.com/office/powerpoint/2010/main" val="1031921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A7769-9873-4D63-87D2-E4630E4E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             TICKETS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CB26337-6470-4E60-AEA5-699820DB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4" y="642988"/>
            <a:ext cx="3189708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C950F30-CABB-448F-AF40-6AEBAD05A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THIS GIVES OPTION TO THE VISITOR TO PURCHASE TICKETS ONLINE.</a:t>
            </a:r>
          </a:p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USAGE OF BUTTONS ,TEXTS AND BACKGROUNDS.</a:t>
            </a:r>
          </a:p>
        </p:txBody>
      </p:sp>
    </p:spTree>
    <p:extLst>
      <p:ext uri="{BB962C8B-B14F-4D97-AF65-F5344CB8AC3E}">
        <p14:creationId xmlns:p14="http://schemas.microsoft.com/office/powerpoint/2010/main" val="113037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9C0B8-F57C-4B37-A78B-F2389BB8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DIFFERENT MEMBERS OF ZOO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B3697D6-F5A2-4D34-B542-7DC353FD6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5" y="642988"/>
            <a:ext cx="3217567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7E6D1C-D8EE-451C-8BD0-DE626E257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THE DIFFERENT MEMBERS HAVE RESPINSIBILITIES OF THE ZOO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IMAGES ,BUTTONS AND TEXTS ARE BEING USED.</a:t>
            </a:r>
          </a:p>
        </p:txBody>
      </p:sp>
    </p:spTree>
    <p:extLst>
      <p:ext uri="{BB962C8B-B14F-4D97-AF65-F5344CB8AC3E}">
        <p14:creationId xmlns:p14="http://schemas.microsoft.com/office/powerpoint/2010/main" val="4042161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B63B-D857-45E7-A75F-8D904032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   GIT HUB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9DBF9B7-3F3B-4101-8C2C-D53FCC96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2" y="104776"/>
            <a:ext cx="5117097" cy="50292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5D99D5-ED9E-4A9F-8652-33EEB052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THE REPOSITORY WAS MADE NAMED ZOOAPP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TO UPDATE THE WORK PROGRESS.</a:t>
            </a:r>
          </a:p>
        </p:txBody>
      </p:sp>
    </p:spTree>
    <p:extLst>
      <p:ext uri="{BB962C8B-B14F-4D97-AF65-F5344CB8AC3E}">
        <p14:creationId xmlns:p14="http://schemas.microsoft.com/office/powerpoint/2010/main" val="2544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C738-4089-433C-B8AA-40073161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GIT HUB PROGRESS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1C7BBB5-D453-47A7-858C-8C3F4E716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285751"/>
            <a:ext cx="4566666" cy="275531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63FAC4-2E95-422E-AF4F-AAFF0039E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THE CONTRIBUTORS WERE ADDED.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DIFFERENT TASKS WERE ASSIGN TO EVERYONE.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F30505-1AA7-448D-A777-748DF339C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3215065"/>
            <a:ext cx="4669324" cy="26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E32369-767A-47CE-A8FD-DC8273CC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FINAL PROJECT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6763F3D-109F-48E1-BEAB-B4D5F8096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382148"/>
            <a:ext cx="3835488" cy="215746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E88941-A4C4-49F6-AB00-89C699813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CA" sz="2000" dirty="0">
                <a:latin typeface="Comic Sans MS" panose="030F0702030302020204" pitchFamily="66" charset="0"/>
              </a:rPr>
              <a:t>ACCORDING TO THE TASKS GIVEN IT WAS UPDATED ON GIT HUB.</a:t>
            </a:r>
          </a:p>
        </p:txBody>
      </p:sp>
    </p:spTree>
    <p:extLst>
      <p:ext uri="{BB962C8B-B14F-4D97-AF65-F5344CB8AC3E}">
        <p14:creationId xmlns:p14="http://schemas.microsoft.com/office/powerpoint/2010/main" val="283855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FF200-90BF-405A-99F7-1B43774CE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15881"/>
          <a:stretch/>
        </p:blipFill>
        <p:spPr>
          <a:xfrm>
            <a:off x="-133330" y="-104765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C3089-8C8B-4426-957B-E767B48E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241983"/>
            <a:ext cx="11210925" cy="1358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THANKYOU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</a:b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34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1E15C21-EA01-4E1D-BD0E-8574A8A32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" b="13208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48CF1E-EE04-4558-B69B-DA766070B295}"/>
              </a:ext>
            </a:extLst>
          </p:cNvPr>
          <p:cNvSpPr/>
          <p:nvPr/>
        </p:nvSpPr>
        <p:spPr>
          <a:xfrm>
            <a:off x="5841508" y="3092867"/>
            <a:ext cx="1811044" cy="152352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Comic Sans MS" panose="030F0702030302020204" pitchFamily="66" charset="0"/>
              </a:rPr>
              <a:t>PEEK-A-ZOO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A4548E-49A4-48F7-AA6C-14B8E3CF5675}"/>
              </a:ext>
            </a:extLst>
          </p:cNvPr>
          <p:cNvSpPr/>
          <p:nvPr/>
        </p:nvSpPr>
        <p:spPr>
          <a:xfrm>
            <a:off x="7137655" y="1325492"/>
            <a:ext cx="1993028" cy="1379477"/>
          </a:xfrm>
          <a:prstGeom prst="ellipse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ENDAGERED SPECIES ARE PROTECTED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2223FF-19E4-4966-91E8-8DB8D0C3D2DC}"/>
              </a:ext>
            </a:extLst>
          </p:cNvPr>
          <p:cNvSpPr/>
          <p:nvPr/>
        </p:nvSpPr>
        <p:spPr>
          <a:xfrm>
            <a:off x="5326602" y="0"/>
            <a:ext cx="1993029" cy="174890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mic Sans MS" panose="030F0702030302020204" pitchFamily="66" charset="0"/>
              </a:rPr>
              <a:t>TO KNOW MORE ABOUT ANIMALS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95927E-4883-4F78-80C2-A63A2E5D1FFF}"/>
              </a:ext>
            </a:extLst>
          </p:cNvPr>
          <p:cNvSpPr/>
          <p:nvPr/>
        </p:nvSpPr>
        <p:spPr>
          <a:xfrm>
            <a:off x="2726939" y="2263806"/>
            <a:ext cx="1568388" cy="13494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BEST PLACE TO REFRESH</a:t>
            </a:r>
          </a:p>
        </p:txBody>
      </p:sp>
    </p:spTree>
    <p:extLst>
      <p:ext uri="{BB962C8B-B14F-4D97-AF65-F5344CB8AC3E}">
        <p14:creationId xmlns:p14="http://schemas.microsoft.com/office/powerpoint/2010/main" val="2511039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BD69-F048-45D1-8AFA-815E5A86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23826"/>
            <a:ext cx="5447071" cy="2182044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Comic Sans MS" panose="030F0702030302020204" pitchFamily="66" charset="0"/>
              </a:rPr>
              <a:t>HOW THE APP IS CREATED-ALL ABOUT JUSTINMIND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2116DC-E761-4084-A50A-3B9BA62C4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2486025"/>
            <a:ext cx="4457700" cy="3497525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latin typeface="Comic Sans MS" panose="030F0702030302020204" pitchFamily="66" charset="0"/>
              </a:rPr>
              <a:t>The program creates high-fidelity </a:t>
            </a:r>
            <a:r>
              <a:rPr lang="en-US" sz="2000" dirty="0">
                <a:latin typeface="Comic Sans MS" panose="030F0702030302020204" pitchFamily="66" charset="0"/>
              </a:rPr>
              <a:t>PROTOTYPES.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Drag and drop placement, re-sizing, formatting and export/import of widgets</a:t>
            </a:r>
            <a:r>
              <a:rPr lang="en-US" dirty="0"/>
              <a:t>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Features for annotating widgets and defining interactions such as linking, animations, conditional linking, calculations, simulating tab controls, show/hide elements and database simulation with real data</a:t>
            </a:r>
          </a:p>
          <a:p>
            <a:endParaRPr lang="en-US" dirty="0"/>
          </a:p>
          <a:p>
            <a:endParaRPr lang="en-US" sz="1800" dirty="0">
              <a:latin typeface="Comic Sans MS" panose="030F0702030302020204" pitchFamily="66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7B78476-E25B-49A4-A2B3-D715791C7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2" r="26896" b="1"/>
          <a:stretch/>
        </p:blipFill>
        <p:spPr>
          <a:xfrm>
            <a:off x="5334000" y="-190490"/>
            <a:ext cx="687705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4973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3F135-AE52-4F61-B39A-E23DD236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dirty="0">
                <a:latin typeface="Comic Sans MS" panose="030F0702030302020204" pitchFamily="66" charset="0"/>
              </a:rPr>
              <a:t>          </a:t>
            </a:r>
            <a:r>
              <a:rPr lang="en-CA" sz="3200" dirty="0">
                <a:latin typeface="Comic Sans MS" panose="030F0702030302020204" pitchFamily="66" charset="0"/>
              </a:rPr>
              <a:t>WELCOME PAGE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9977A98-6CEB-4979-9F40-9243D8C42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" r="2" b="2"/>
          <a:stretch/>
        </p:blipFill>
        <p:spPr>
          <a:xfrm>
            <a:off x="480060" y="894543"/>
            <a:ext cx="3425957" cy="5068432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B475265-887B-4B2B-A223-E4C4A7AE3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FIRST PAGE OF THE APP.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INCLUDES BACKGROUND IMAGE and TEXT.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AUTOMATICALLY GOES TO NEXT PAGE</a:t>
            </a:r>
          </a:p>
        </p:txBody>
      </p:sp>
    </p:spTree>
    <p:extLst>
      <p:ext uri="{BB962C8B-B14F-4D97-AF65-F5344CB8AC3E}">
        <p14:creationId xmlns:p14="http://schemas.microsoft.com/office/powerpoint/2010/main" val="382268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028D0-95F7-4FB6-9327-E5BC05F96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    LOGIN PAGE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AF483B9-E109-4202-B918-72B9F20DB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5" y="642988"/>
            <a:ext cx="3315067" cy="5571543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6DFCCE6-A317-443F-B4B5-1D9AF190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SECOND PAGE OF THE APP WHERE THE USER WILL GIVE THE INPUT AS USERNAME AND PASSWORD.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THE PAGE INCLUDES BUTTON,TEXTS,INPUTS and IMAGES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THE SIGN UP OPTION FOR NEW USER WILL REDIRECT TO NEW PAGE.</a:t>
            </a: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9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AB9FE-425F-4F9E-A396-9F4C4224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     SIGN UP PAGE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3F7D393-BFBF-4942-8E78-94B927E85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1" y="642988"/>
            <a:ext cx="3356854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62F542-B138-42C9-BE86-E3F21F62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THE 4 DIFFERENT INPUTS FROM USER WILL ALLOW THEM TO SET UP THEIR ACCOUNT ON THE APP.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THE PAGE INCLUDES BUTTON FOR SUBMIT,DIFFERENT INPUTS,TEXT and BACKGROUND IMAGE.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AFTER CLICKING ON BUTTON IT WILL MOVE TO LOGIN PAGE.</a:t>
            </a:r>
          </a:p>
        </p:txBody>
      </p:sp>
    </p:spTree>
    <p:extLst>
      <p:ext uri="{BB962C8B-B14F-4D97-AF65-F5344CB8AC3E}">
        <p14:creationId xmlns:p14="http://schemas.microsoft.com/office/powerpoint/2010/main" val="2996657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CA035-0C82-47A2-95B6-0EF7153D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Comic Sans MS" panose="030F0702030302020204" pitchFamily="66" charset="0"/>
              </a:rPr>
              <a:t>                              </a:t>
            </a:r>
            <a:r>
              <a:rPr lang="en-CA" sz="2800" dirty="0">
                <a:latin typeface="Comic Sans MS" panose="030F0702030302020204" pitchFamily="66" charset="0"/>
              </a:rPr>
              <a:t>TITLE PAGE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6665A39-A053-4D30-888A-415929CE4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333300"/>
            <a:ext cx="3352303" cy="588123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511891-4303-45B9-8E24-16DCBE4A5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THIS PAGE HAVE DIFFERENT LINKS TO MOVE TO THE OTHER PAGES OF THE APP.</a:t>
            </a:r>
          </a:p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THE NAMES OF THE OTHERS PAGES ARE TAKEN AS TEXTS AND THE BACKGROUND IMAGE.</a:t>
            </a:r>
          </a:p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BY CLICKING ON THE ANY OF THE LINK THAT PARTICULAR PAGE IS OPENED</a:t>
            </a: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8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D845A-B86A-4A73-BE5E-632530DC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                 MAP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F474404-C4BE-4E81-A66D-89A298738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1" y="642988"/>
            <a:ext cx="3231494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DC59C5-80EC-4537-AA98-F6410FA08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REPRESENTS THE MAP OF THE ZOO.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RAISED BUTTON IS USED TO GO BACK TO THE TITLE PAGE and IMAGES BEING USED</a:t>
            </a: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945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09B40-D6A1-4C70-AAFB-67A832C6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omic Sans MS" panose="030F0702030302020204" pitchFamily="66" charset="0"/>
              </a:rPr>
              <a:t>                         RULES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2636319-CD7E-4366-91EF-BCB596594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5" y="642988"/>
            <a:ext cx="3217567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1BD1B6-54AE-4515-92D9-ADB6858E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THE VARIOUS RULES FOR THE VISITORS.</a:t>
            </a:r>
          </a:p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USAGE OF RAISED BUTTON TO GO BACK TO TITLE PAGE.</a:t>
            </a:r>
          </a:p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RULES DESCRIBED IN THE FORM OF TEXTS.</a:t>
            </a: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5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468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Office Theme</vt:lpstr>
      <vt:lpstr>WELCOME TO PEEK-A-ZOO</vt:lpstr>
      <vt:lpstr>PowerPoint Presentation</vt:lpstr>
      <vt:lpstr>HOW THE APP IS CREATED-ALL ABOUT JUSTINMIND</vt:lpstr>
      <vt:lpstr>          WELCOME PAGE</vt:lpstr>
      <vt:lpstr>                LOGIN PAGE</vt:lpstr>
      <vt:lpstr>                 SIGN UP PAGE</vt:lpstr>
      <vt:lpstr>                              TITLE PAGE</vt:lpstr>
      <vt:lpstr>                             MAP</vt:lpstr>
      <vt:lpstr>                         RULES</vt:lpstr>
      <vt:lpstr>          DIFFERENT ANIMALS        </vt:lpstr>
      <vt:lpstr>                        ADOPT </vt:lpstr>
      <vt:lpstr>                     DONATION</vt:lpstr>
      <vt:lpstr>                       EXHIBITION PAGE</vt:lpstr>
      <vt:lpstr>                         TICKETS</vt:lpstr>
      <vt:lpstr>        DIFFERENT MEMBERS OF ZOO</vt:lpstr>
      <vt:lpstr>               GIT HUB</vt:lpstr>
      <vt:lpstr>          GIT HUB PROGRESS</vt:lpstr>
      <vt:lpstr>            FINAL PROJECT</vt:lpstr>
      <vt:lpstr>THANKYOU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PEEK-A-ZOO</dc:title>
  <dc:creator>kawaldeep kaur</dc:creator>
  <cp:lastModifiedBy>kawaldeep kaur</cp:lastModifiedBy>
  <cp:revision>1</cp:revision>
  <dcterms:created xsi:type="dcterms:W3CDTF">2019-05-04T03:22:51Z</dcterms:created>
  <dcterms:modified xsi:type="dcterms:W3CDTF">2019-05-04T03:25:29Z</dcterms:modified>
</cp:coreProperties>
</file>